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5" r:id="rId18"/>
    <p:sldId id="274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712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sradar.com/super-smash-bros-ultimate-unlock-characters/" TargetMode="External"/><Relationship Id="rId2" Type="http://schemas.openxmlformats.org/officeDocument/2006/relationships/hyperlink" Target="https://www.nintendo.co.uk/Games/Nintendo-Switch/Super-Smash-Bros-Ultimate-1395713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ltimateframedata.com/stats.php" TargetMode="External"/><Relationship Id="rId4" Type="http://schemas.openxmlformats.org/officeDocument/2006/relationships/hyperlink" Target="https://ssbworld.com/characters/win-percentag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ltimateframedata.com/stats.php" TargetMode="External"/><Relationship Id="rId5" Type="http://schemas.openxmlformats.org/officeDocument/2006/relationships/hyperlink" Target="https://ssbworld.com/characters/win-percentage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7836-A3CF-2240-824B-C112E4988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 426</a:t>
            </a:r>
            <a:br>
              <a:rPr lang="en-US" dirty="0"/>
            </a:br>
            <a:r>
              <a:rPr lang="en-US" dirty="0"/>
              <a:t>machine learning </a:t>
            </a:r>
            <a:br>
              <a:rPr lang="en-US" dirty="0"/>
            </a:br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B7601-E809-2D45-8DDA-E35699FC4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638554"/>
            <a:ext cx="8676222" cy="1905000"/>
          </a:xfrm>
        </p:spPr>
        <p:txBody>
          <a:bodyPr/>
          <a:lstStyle/>
          <a:p>
            <a:r>
              <a:rPr lang="en-US" dirty="0"/>
              <a:t>Cameron Page</a:t>
            </a:r>
          </a:p>
        </p:txBody>
      </p:sp>
    </p:spTree>
    <p:extLst>
      <p:ext uri="{BB962C8B-B14F-4D97-AF65-F5344CB8AC3E}">
        <p14:creationId xmlns:p14="http://schemas.microsoft.com/office/powerpoint/2010/main" val="314047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DD4A6-76D5-FE44-8C40-7D42F766C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84A15-BE9B-6A45-AB60-21D83821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62" y="168963"/>
            <a:ext cx="5270500" cy="2367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B2093-E1E5-444E-9922-023ACD6FB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2557673"/>
            <a:ext cx="11417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9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FBE0-6802-0D41-917B-7D318116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3596-50B1-B648-9D5B-E517390A5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</a:p>
          <a:p>
            <a:r>
              <a:rPr lang="en-US" sz="4000" dirty="0"/>
              <a:t>Random Forest</a:t>
            </a:r>
          </a:p>
          <a:p>
            <a:r>
              <a:rPr lang="en-US" sz="40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4625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FBE0-6802-0D41-917B-7D318116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3596-50B1-B648-9D5B-E517390A5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</a:t>
            </a:r>
          </a:p>
          <a:p>
            <a:r>
              <a:rPr lang="en-US" sz="4000" dirty="0">
                <a:solidFill>
                  <a:srgbClr val="C00000"/>
                </a:solidFill>
              </a:rPr>
              <a:t>Random Forest</a:t>
            </a:r>
          </a:p>
          <a:p>
            <a:r>
              <a:rPr lang="en-US" sz="4000" dirty="0"/>
              <a:t>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3B248-A36B-4B4C-873B-98939D0D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21" y="2776477"/>
            <a:ext cx="4739378" cy="13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0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D017-25D7-8444-B9A8-A38EF1382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394312"/>
            <a:ext cx="4202112" cy="800099"/>
          </a:xfrm>
        </p:spPr>
        <p:txBody>
          <a:bodyPr/>
          <a:lstStyle/>
          <a:p>
            <a:r>
              <a:rPr lang="en-US" dirty="0"/>
              <a:t>Win probabilities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62442-7469-6244-AB09-CF343393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580" y="597693"/>
            <a:ext cx="5715045" cy="56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0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BA83-2E23-5040-88B7-4CED0B17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908C-C08B-DF42-B67B-08225A26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2A5CA-DB4E-894B-8B1A-1BCEBCE2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90500"/>
            <a:ext cx="8534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0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8D42-FC59-8547-86AB-D378F90D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150" y="639904"/>
            <a:ext cx="2366090" cy="18303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Scores</a:t>
            </a:r>
            <a:b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722147-2028-3B4D-9951-5A8182023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7798" y="639905"/>
            <a:ext cx="5013897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1EF57-39C5-304E-BBA8-5CC16B1D59EF}"/>
              </a:ext>
            </a:extLst>
          </p:cNvPr>
          <p:cNvSpPr txBox="1"/>
          <p:nvPr/>
        </p:nvSpPr>
        <p:spPr>
          <a:xfrm>
            <a:off x="8763641" y="2586039"/>
            <a:ext cx="27695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Scores were given based off a calculation from all the models</a:t>
            </a:r>
          </a:p>
        </p:txBody>
      </p:sp>
    </p:spTree>
    <p:extLst>
      <p:ext uri="{BB962C8B-B14F-4D97-AF65-F5344CB8AC3E}">
        <p14:creationId xmlns:p14="http://schemas.microsoft.com/office/powerpoint/2010/main" val="67255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BEE4AF-DFB1-4E4D-B593-8AA9AE5D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533400"/>
            <a:ext cx="82677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3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59752-31DB-854C-89BA-F69EB597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Which features are most important?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ACFC64-F55E-5F40-BEA3-74B8B1531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544" y="1524332"/>
            <a:ext cx="5915570" cy="378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74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685843-C355-A546-929C-3B224AF36F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r="5333"/>
          <a:stretch/>
        </p:blipFill>
        <p:spPr>
          <a:xfrm>
            <a:off x="20" y="6667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C41A4-8278-D849-9598-7F9CA8C3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b="1" dirty="0"/>
              <a:t>Is there a best player?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DAAF3-AC71-F24A-B3D2-AE1D1354D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sz="3600" b="1" dirty="0"/>
              <a:t>Results showed that there is not really a best player, considering how close the winning probabilities were to one another.</a:t>
            </a:r>
          </a:p>
        </p:txBody>
      </p:sp>
    </p:spTree>
    <p:extLst>
      <p:ext uri="{BB962C8B-B14F-4D97-AF65-F5344CB8AC3E}">
        <p14:creationId xmlns:p14="http://schemas.microsoft.com/office/powerpoint/2010/main" val="815920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A0CE-CF18-B545-9950-FA4C2105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216400" cy="561975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FB84E-1A10-AA46-9922-01E980BD4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https://www.nintendo.co.uk/Games/Nintendo-Switch/Super-Smash-Bros-Ultimate-1395713.html</a:t>
            </a:r>
            <a:endParaRPr lang="en-US" dirty="0"/>
          </a:p>
          <a:p>
            <a:r>
              <a:rPr lang="en-US" dirty="0">
                <a:hlinkClick r:id="rId3"/>
              </a:rPr>
              <a:t>https://www.gamesradar.com/super-smash-bros-ultimate-unlock-characters/</a:t>
            </a:r>
            <a:endParaRPr lang="en-US" dirty="0"/>
          </a:p>
          <a:p>
            <a:r>
              <a:rPr lang="en-US" dirty="0">
                <a:hlinkClick r:id="rId4"/>
              </a:rPr>
              <a:t>https://ssbworld.com/characters/win-percentage/</a:t>
            </a:r>
            <a:endParaRPr lang="en-US" dirty="0"/>
          </a:p>
          <a:p>
            <a:r>
              <a:rPr lang="en-US" dirty="0">
                <a:hlinkClick r:id="rId5"/>
              </a:rPr>
              <a:t>https://ultimateframedata.com/stats.php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2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Main Theme - Super Smash Bros Brawl.mp3">
            <a:hlinkClick r:id="" action="ppaction://media"/>
            <a:extLst>
              <a:ext uri="{FF2B5EF4-FFF2-40B4-BE49-F238E27FC236}">
                <a16:creationId xmlns:a16="http://schemas.microsoft.com/office/drawing/2014/main" id="{926DA46B-7952-5B42-BD81-74ABDEB7F33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6601" y="1741176"/>
            <a:ext cx="3398798" cy="3398798"/>
          </a:xfrm>
        </p:spPr>
      </p:pic>
    </p:spTree>
    <p:extLst>
      <p:ext uri="{BB962C8B-B14F-4D97-AF65-F5344CB8AC3E}">
        <p14:creationId xmlns:p14="http://schemas.microsoft.com/office/powerpoint/2010/main" val="183161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F6250-212F-BB4C-A37A-884E95C6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1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DD5740-652D-EA4C-B115-DCEC74660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r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34326-1045-F641-BAAD-EED61B28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Who is the best?</a:t>
            </a:r>
          </a:p>
        </p:txBody>
      </p:sp>
    </p:spTree>
    <p:extLst>
      <p:ext uri="{BB962C8B-B14F-4D97-AF65-F5344CB8AC3E}">
        <p14:creationId xmlns:p14="http://schemas.microsoft.com/office/powerpoint/2010/main" val="375035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1EB7-0947-EC4D-8657-C6CA760E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507" y="5081546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78B443-E733-6249-9BC2-22E12BD2B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18" y="465646"/>
            <a:ext cx="5185278" cy="3681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1B94AF-B8D8-514A-810F-371107B3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8" y="640079"/>
            <a:ext cx="5951220" cy="3332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2AE044-566F-FD4D-8507-EA93AD8C6BE4}"/>
              </a:ext>
            </a:extLst>
          </p:cNvPr>
          <p:cNvSpPr txBox="1"/>
          <p:nvPr/>
        </p:nvSpPr>
        <p:spPr>
          <a:xfrm>
            <a:off x="748322" y="4452855"/>
            <a:ext cx="421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https://ssbworld.com/characters/win-percentage/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05B47-9111-534F-BCA9-E980DD6B07B8}"/>
              </a:ext>
            </a:extLst>
          </p:cNvPr>
          <p:cNvSpPr txBox="1"/>
          <p:nvPr/>
        </p:nvSpPr>
        <p:spPr>
          <a:xfrm>
            <a:off x="6408121" y="4452855"/>
            <a:ext cx="482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https://ultimateframedata.com/stats.php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35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7AA0-89B1-354D-945F-C2DD7B69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838" y="666750"/>
            <a:ext cx="4073525" cy="1590675"/>
          </a:xfrm>
        </p:spPr>
        <p:txBody>
          <a:bodyPr>
            <a:normAutofit/>
          </a:bodyPr>
          <a:lstStyle/>
          <a:p>
            <a:r>
              <a:rPr lang="en-US" dirty="0"/>
              <a:t>Gathering data from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B3D08-8779-6B46-BE3E-1A32D537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437" y="3136106"/>
            <a:ext cx="9615563" cy="375006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D60C5B-A86B-414C-AAC3-D8D9C63D1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5514975" cy="3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9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8FCF-7464-7646-BCED-CCA78625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07CD-454B-6645-9528-D2F3F02DC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196" y="4291147"/>
            <a:ext cx="2901950" cy="1647825"/>
          </a:xfrm>
        </p:spPr>
        <p:txBody>
          <a:bodyPr>
            <a:normAutofit/>
          </a:bodyPr>
          <a:lstStyle/>
          <a:p>
            <a:r>
              <a:rPr lang="en-US" sz="3200" dirty="0"/>
              <a:t>Gathering messier data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FFC023-E677-0F47-937E-0F9D695D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5278" cy="3681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A7F79-5C35-404A-8334-019A62CA7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881" y="0"/>
            <a:ext cx="7057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3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4B07F-13F2-A94C-A80B-0A02B56D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137" y="136980"/>
            <a:ext cx="5908550" cy="2661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41A526-F7EF-6C4F-A00B-8522D3107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3" y="2930507"/>
            <a:ext cx="11301413" cy="36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06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38281C-5B72-439A-95E9-9776D5051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EB51A-D694-3B4E-9F8A-3D41F217B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947" y="187004"/>
            <a:ext cx="4336052" cy="1905000"/>
          </a:xfrm>
        </p:spPr>
        <p:txBody>
          <a:bodyPr>
            <a:normAutofit/>
          </a:bodyPr>
          <a:lstStyle/>
          <a:p>
            <a:r>
              <a:rPr lang="en-US" dirty="0"/>
              <a:t>Regression plots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B647BC-3C43-4D85-A960-70D8607F9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8E803-04C5-6145-8D34-EBE313C9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19" y="341190"/>
            <a:ext cx="2740014" cy="1965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57838-0613-CD45-A346-5D47DE36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941" y="2453352"/>
            <a:ext cx="2528566" cy="1965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9C57C9-83FA-0B4F-9654-F2E7AEA40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50" y="4565514"/>
            <a:ext cx="2702350" cy="1965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7F522-15B0-734D-B454-5F2230667B0D}"/>
              </a:ext>
            </a:extLst>
          </p:cNvPr>
          <p:cNvSpPr txBox="1"/>
          <p:nvPr/>
        </p:nvSpPr>
        <p:spPr>
          <a:xfrm>
            <a:off x="4988447" y="954838"/>
            <a:ext cx="1402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Speed</a:t>
            </a:r>
          </a:p>
          <a:p>
            <a:pPr algn="ctr"/>
            <a:r>
              <a:rPr lang="en-US" dirty="0"/>
              <a:t>vs.</a:t>
            </a:r>
          </a:p>
          <a:p>
            <a:pPr algn="ctr"/>
            <a:r>
              <a:rPr lang="en-US" dirty="0"/>
              <a:t>Percent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D3945-E25E-D144-8545-6891E97F8F24}"/>
              </a:ext>
            </a:extLst>
          </p:cNvPr>
          <p:cNvSpPr txBox="1"/>
          <p:nvPr/>
        </p:nvSpPr>
        <p:spPr>
          <a:xfrm>
            <a:off x="4988447" y="3251666"/>
            <a:ext cx="1160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Jump</a:t>
            </a:r>
          </a:p>
          <a:p>
            <a:pPr algn="ctr"/>
            <a:r>
              <a:rPr lang="en-US" dirty="0"/>
              <a:t>vs.</a:t>
            </a:r>
          </a:p>
          <a:p>
            <a:pPr algn="ctr"/>
            <a:r>
              <a:rPr lang="en-US" dirty="0"/>
              <a:t>Percent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F0F50-3DD2-0749-8325-E17D9ECE1AB8}"/>
              </a:ext>
            </a:extLst>
          </p:cNvPr>
          <p:cNvSpPr txBox="1"/>
          <p:nvPr/>
        </p:nvSpPr>
        <p:spPr>
          <a:xfrm>
            <a:off x="4988447" y="5179162"/>
            <a:ext cx="1064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  <a:p>
            <a:pPr algn="ctr"/>
            <a:r>
              <a:rPr lang="en-US" dirty="0"/>
              <a:t>vs.</a:t>
            </a:r>
          </a:p>
          <a:p>
            <a:pPr algn="ctr"/>
            <a:r>
              <a:rPr lang="en-US" dirty="0"/>
              <a:t>Percent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0FCC1-F8A9-064D-A241-934A39E908C4}"/>
              </a:ext>
            </a:extLst>
          </p:cNvPr>
          <p:cNvSpPr txBox="1"/>
          <p:nvPr/>
        </p:nvSpPr>
        <p:spPr>
          <a:xfrm>
            <a:off x="7537705" y="3919183"/>
            <a:ext cx="4434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Not very significant</a:t>
            </a:r>
          </a:p>
        </p:txBody>
      </p:sp>
    </p:spTree>
    <p:extLst>
      <p:ext uri="{BB962C8B-B14F-4D97-AF65-F5344CB8AC3E}">
        <p14:creationId xmlns:p14="http://schemas.microsoft.com/office/powerpoint/2010/main" val="7119003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Macintosh PowerPoint</Application>
  <PresentationFormat>Widescreen</PresentationFormat>
  <Paragraphs>40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Mesh</vt:lpstr>
      <vt:lpstr>Stat 426 machine learning  final project</vt:lpstr>
      <vt:lpstr>PowerPoint Presentation</vt:lpstr>
      <vt:lpstr>PowerPoint Presentation</vt:lpstr>
      <vt:lpstr>Who is the best?</vt:lpstr>
      <vt:lpstr>Data collection</vt:lpstr>
      <vt:lpstr>Gathering data from tables</vt:lpstr>
      <vt:lpstr>PowerPoint Presentation</vt:lpstr>
      <vt:lpstr>PowerPoint Presentation</vt:lpstr>
      <vt:lpstr>Regression plots</vt:lpstr>
      <vt:lpstr>PowerPoint Presentation</vt:lpstr>
      <vt:lpstr>Machine learning models</vt:lpstr>
      <vt:lpstr>Machine learning models</vt:lpstr>
      <vt:lpstr>Win probabilities</vt:lpstr>
      <vt:lpstr>PowerPoint Presentation</vt:lpstr>
      <vt:lpstr>Scores </vt:lpstr>
      <vt:lpstr>PowerPoint Presentation</vt:lpstr>
      <vt:lpstr>Which features are most important?</vt:lpstr>
      <vt:lpstr>Is there a best player?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426 machine learning  final project</dc:title>
  <dc:creator>Cameron Page</dc:creator>
  <cp:lastModifiedBy>Cameron Page</cp:lastModifiedBy>
  <cp:revision>1</cp:revision>
  <dcterms:created xsi:type="dcterms:W3CDTF">2019-12-16T07:33:57Z</dcterms:created>
  <dcterms:modified xsi:type="dcterms:W3CDTF">2019-12-16T07:34:30Z</dcterms:modified>
</cp:coreProperties>
</file>